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3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EA41CE-1B0F-4613-A41C-3C2086D35BC5}" v="7" dt="2025-04-03T11:48:20.8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72779" autoAdjust="0"/>
  </p:normalViewPr>
  <p:slideViewPr>
    <p:cSldViewPr snapToGrid="0">
      <p:cViewPr varScale="1">
        <p:scale>
          <a:sx n="94" d="100"/>
          <a:sy n="94" d="100"/>
        </p:scale>
        <p:origin x="11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Terpstra" userId="d3ea5548-2d66-4b1c-96b6-0cf77d708713" providerId="ADAL" clId="{92EA41CE-1B0F-4613-A41C-3C2086D35BC5}"/>
    <pc:docChg chg="undo custSel addSld delSld modSld">
      <pc:chgData name="Frank Terpstra" userId="d3ea5548-2d66-4b1c-96b6-0cf77d708713" providerId="ADAL" clId="{92EA41CE-1B0F-4613-A41C-3C2086D35BC5}" dt="2025-04-03T11:56:00.944" v="713" actId="20577"/>
      <pc:docMkLst>
        <pc:docMk/>
      </pc:docMkLst>
      <pc:sldChg chg="modSp mod">
        <pc:chgData name="Frank Terpstra" userId="d3ea5548-2d66-4b1c-96b6-0cf77d708713" providerId="ADAL" clId="{92EA41CE-1B0F-4613-A41C-3C2086D35BC5}" dt="2025-04-03T11:38:46.319" v="125" actId="20577"/>
        <pc:sldMkLst>
          <pc:docMk/>
          <pc:sldMk cId="1730279639" sldId="256"/>
        </pc:sldMkLst>
        <pc:spChg chg="mod">
          <ac:chgData name="Frank Terpstra" userId="d3ea5548-2d66-4b1c-96b6-0cf77d708713" providerId="ADAL" clId="{92EA41CE-1B0F-4613-A41C-3C2086D35BC5}" dt="2025-04-03T11:38:04.838" v="61" actId="20577"/>
          <ac:spMkLst>
            <pc:docMk/>
            <pc:sldMk cId="1730279639" sldId="256"/>
            <ac:spMk id="2" creationId="{FCFFAA35-54A9-2F3B-B0B5-15B9E9B65E0E}"/>
          </ac:spMkLst>
        </pc:spChg>
        <pc:spChg chg="mod">
          <ac:chgData name="Frank Terpstra" userId="d3ea5548-2d66-4b1c-96b6-0cf77d708713" providerId="ADAL" clId="{92EA41CE-1B0F-4613-A41C-3C2086D35BC5}" dt="2025-04-03T11:38:21.030" v="81" actId="20577"/>
          <ac:spMkLst>
            <pc:docMk/>
            <pc:sldMk cId="1730279639" sldId="256"/>
            <ac:spMk id="3" creationId="{C0D40446-620E-70AA-7430-FB70428A6B03}"/>
          </ac:spMkLst>
        </pc:spChg>
        <pc:spChg chg="mod">
          <ac:chgData name="Frank Terpstra" userId="d3ea5548-2d66-4b1c-96b6-0cf77d708713" providerId="ADAL" clId="{92EA41CE-1B0F-4613-A41C-3C2086D35BC5}" dt="2025-04-03T11:38:34.549" v="109" actId="20577"/>
          <ac:spMkLst>
            <pc:docMk/>
            <pc:sldMk cId="1730279639" sldId="256"/>
            <ac:spMk id="5" creationId="{70269E31-8424-519E-A74C-0E96976EA105}"/>
          </ac:spMkLst>
        </pc:spChg>
        <pc:spChg chg="mod">
          <ac:chgData name="Frank Terpstra" userId="d3ea5548-2d66-4b1c-96b6-0cf77d708713" providerId="ADAL" clId="{92EA41CE-1B0F-4613-A41C-3C2086D35BC5}" dt="2025-04-03T11:38:46.319" v="125" actId="20577"/>
          <ac:spMkLst>
            <pc:docMk/>
            <pc:sldMk cId="1730279639" sldId="256"/>
            <ac:spMk id="14" creationId="{E5C588CF-1BFB-0D66-F25E-177160CCAE65}"/>
          </ac:spMkLst>
        </pc:spChg>
      </pc:sldChg>
      <pc:sldChg chg="modSp new mod">
        <pc:chgData name="Frank Terpstra" userId="d3ea5548-2d66-4b1c-96b6-0cf77d708713" providerId="ADAL" clId="{92EA41CE-1B0F-4613-A41C-3C2086D35BC5}" dt="2025-04-03T11:43:23.462" v="286" actId="20577"/>
        <pc:sldMkLst>
          <pc:docMk/>
          <pc:sldMk cId="2828881770" sldId="260"/>
        </pc:sldMkLst>
        <pc:spChg chg="mod">
          <ac:chgData name="Frank Terpstra" userId="d3ea5548-2d66-4b1c-96b6-0cf77d708713" providerId="ADAL" clId="{92EA41CE-1B0F-4613-A41C-3C2086D35BC5}" dt="2025-04-03T11:39:36.829" v="130"/>
          <ac:spMkLst>
            <pc:docMk/>
            <pc:sldMk cId="2828881770" sldId="260"/>
            <ac:spMk id="2" creationId="{646A38E9-8C5C-803C-C9DE-B676C8551C8E}"/>
          </ac:spMkLst>
        </pc:spChg>
        <pc:spChg chg="mod">
          <ac:chgData name="Frank Terpstra" userId="d3ea5548-2d66-4b1c-96b6-0cf77d708713" providerId="ADAL" clId="{92EA41CE-1B0F-4613-A41C-3C2086D35BC5}" dt="2025-04-03T11:43:23.462" v="286" actId="20577"/>
          <ac:spMkLst>
            <pc:docMk/>
            <pc:sldMk cId="2828881770" sldId="260"/>
            <ac:spMk id="3" creationId="{825F87B8-3974-C537-7B3B-0DA3F8429530}"/>
          </ac:spMkLst>
        </pc:spChg>
      </pc:sldChg>
      <pc:sldChg chg="modSp new mod">
        <pc:chgData name="Frank Terpstra" userId="d3ea5548-2d66-4b1c-96b6-0cf77d708713" providerId="ADAL" clId="{92EA41CE-1B0F-4613-A41C-3C2086D35BC5}" dt="2025-04-03T11:46:18.845" v="403" actId="20577"/>
        <pc:sldMkLst>
          <pc:docMk/>
          <pc:sldMk cId="3371832462" sldId="261"/>
        </pc:sldMkLst>
        <pc:spChg chg="mod">
          <ac:chgData name="Frank Terpstra" userId="d3ea5548-2d66-4b1c-96b6-0cf77d708713" providerId="ADAL" clId="{92EA41CE-1B0F-4613-A41C-3C2086D35BC5}" dt="2025-04-03T11:41:38.946" v="185" actId="20577"/>
          <ac:spMkLst>
            <pc:docMk/>
            <pc:sldMk cId="3371832462" sldId="261"/>
            <ac:spMk id="2" creationId="{9BF3DAF7-243F-B3B9-2C23-05A0F7C11773}"/>
          </ac:spMkLst>
        </pc:spChg>
        <pc:spChg chg="mod">
          <ac:chgData name="Frank Terpstra" userId="d3ea5548-2d66-4b1c-96b6-0cf77d708713" providerId="ADAL" clId="{92EA41CE-1B0F-4613-A41C-3C2086D35BC5}" dt="2025-04-03T11:46:18.845" v="403" actId="20577"/>
          <ac:spMkLst>
            <pc:docMk/>
            <pc:sldMk cId="3371832462" sldId="261"/>
            <ac:spMk id="3" creationId="{3C714A8E-C78D-F85F-1A56-854FD234C544}"/>
          </ac:spMkLst>
        </pc:spChg>
      </pc:sldChg>
      <pc:sldChg chg="addSp modSp new mod">
        <pc:chgData name="Frank Terpstra" userId="d3ea5548-2d66-4b1c-96b6-0cf77d708713" providerId="ADAL" clId="{92EA41CE-1B0F-4613-A41C-3C2086D35BC5}" dt="2025-04-03T11:48:20.854" v="464" actId="14100"/>
        <pc:sldMkLst>
          <pc:docMk/>
          <pc:sldMk cId="1731062767" sldId="262"/>
        </pc:sldMkLst>
        <pc:spChg chg="mod">
          <ac:chgData name="Frank Terpstra" userId="d3ea5548-2d66-4b1c-96b6-0cf77d708713" providerId="ADAL" clId="{92EA41CE-1B0F-4613-A41C-3C2086D35BC5}" dt="2025-04-03T11:46:42.240" v="428" actId="20577"/>
          <ac:spMkLst>
            <pc:docMk/>
            <pc:sldMk cId="1731062767" sldId="262"/>
            <ac:spMk id="2" creationId="{5F1E7202-2BA0-5DC8-0818-11889B45A18F}"/>
          </ac:spMkLst>
        </pc:spChg>
        <pc:spChg chg="mod">
          <ac:chgData name="Frank Terpstra" userId="d3ea5548-2d66-4b1c-96b6-0cf77d708713" providerId="ADAL" clId="{92EA41CE-1B0F-4613-A41C-3C2086D35BC5}" dt="2025-04-03T11:48:12.332" v="460" actId="1076"/>
          <ac:spMkLst>
            <pc:docMk/>
            <pc:sldMk cId="1731062767" sldId="262"/>
            <ac:spMk id="3" creationId="{DEACA74E-149F-C0BA-BBDD-248B80249547}"/>
          </ac:spMkLst>
        </pc:spChg>
        <pc:picChg chg="add mod">
          <ac:chgData name="Frank Terpstra" userId="d3ea5548-2d66-4b1c-96b6-0cf77d708713" providerId="ADAL" clId="{92EA41CE-1B0F-4613-A41C-3C2086D35BC5}" dt="2025-04-03T11:48:20.854" v="464" actId="14100"/>
          <ac:picMkLst>
            <pc:docMk/>
            <pc:sldMk cId="1731062767" sldId="262"/>
            <ac:picMk id="1026" creationId="{222E892C-8AA5-6B29-BBB8-25AD78B5E93D}"/>
          </ac:picMkLst>
        </pc:picChg>
      </pc:sldChg>
      <pc:sldChg chg="modSp new mod">
        <pc:chgData name="Frank Terpstra" userId="d3ea5548-2d66-4b1c-96b6-0cf77d708713" providerId="ADAL" clId="{92EA41CE-1B0F-4613-A41C-3C2086D35BC5}" dt="2025-04-03T11:46:55.221" v="435" actId="20577"/>
        <pc:sldMkLst>
          <pc:docMk/>
          <pc:sldMk cId="1209668049" sldId="263"/>
        </pc:sldMkLst>
        <pc:spChg chg="mod">
          <ac:chgData name="Frank Terpstra" userId="d3ea5548-2d66-4b1c-96b6-0cf77d708713" providerId="ADAL" clId="{92EA41CE-1B0F-4613-A41C-3C2086D35BC5}" dt="2025-04-03T11:46:55.221" v="435" actId="20577"/>
          <ac:spMkLst>
            <pc:docMk/>
            <pc:sldMk cId="1209668049" sldId="263"/>
            <ac:spMk id="2" creationId="{042D0EAD-9CBA-B915-83EC-7508784AFFA0}"/>
          </ac:spMkLst>
        </pc:spChg>
      </pc:sldChg>
      <pc:sldChg chg="modSp new mod">
        <pc:chgData name="Frank Terpstra" userId="d3ea5548-2d66-4b1c-96b6-0cf77d708713" providerId="ADAL" clId="{92EA41CE-1B0F-4613-A41C-3C2086D35BC5}" dt="2025-04-03T11:47:04.749" v="451" actId="20577"/>
        <pc:sldMkLst>
          <pc:docMk/>
          <pc:sldMk cId="3042176855" sldId="264"/>
        </pc:sldMkLst>
        <pc:spChg chg="mod">
          <ac:chgData name="Frank Terpstra" userId="d3ea5548-2d66-4b1c-96b6-0cf77d708713" providerId="ADAL" clId="{92EA41CE-1B0F-4613-A41C-3C2086D35BC5}" dt="2025-04-03T11:47:04.749" v="451" actId="20577"/>
          <ac:spMkLst>
            <pc:docMk/>
            <pc:sldMk cId="3042176855" sldId="264"/>
            <ac:spMk id="2" creationId="{D761A140-79E0-6530-280B-E3757858EA04}"/>
          </ac:spMkLst>
        </pc:spChg>
      </pc:sldChg>
      <pc:sldChg chg="new del">
        <pc:chgData name="Frank Terpstra" userId="d3ea5548-2d66-4b1c-96b6-0cf77d708713" providerId="ADAL" clId="{92EA41CE-1B0F-4613-A41C-3C2086D35BC5}" dt="2025-04-03T11:49:57.246" v="466" actId="680"/>
        <pc:sldMkLst>
          <pc:docMk/>
          <pc:sldMk cId="3138259390" sldId="265"/>
        </pc:sldMkLst>
      </pc:sldChg>
      <pc:sldChg chg="modSp new mod">
        <pc:chgData name="Frank Terpstra" userId="d3ea5548-2d66-4b1c-96b6-0cf77d708713" providerId="ADAL" clId="{92EA41CE-1B0F-4613-A41C-3C2086D35BC5}" dt="2025-04-03T11:50:23.154" v="497" actId="20577"/>
        <pc:sldMkLst>
          <pc:docMk/>
          <pc:sldMk cId="3812842665" sldId="265"/>
        </pc:sldMkLst>
        <pc:spChg chg="mod">
          <ac:chgData name="Frank Terpstra" userId="d3ea5548-2d66-4b1c-96b6-0cf77d708713" providerId="ADAL" clId="{92EA41CE-1B0F-4613-A41C-3C2086D35BC5}" dt="2025-04-03T11:50:23.154" v="497" actId="20577"/>
          <ac:spMkLst>
            <pc:docMk/>
            <pc:sldMk cId="3812842665" sldId="265"/>
            <ac:spMk id="2" creationId="{BA4AD1CE-CF6E-8F96-76D3-F02AC38B93B4}"/>
          </ac:spMkLst>
        </pc:spChg>
        <pc:spChg chg="mod">
          <ac:chgData name="Frank Terpstra" userId="d3ea5548-2d66-4b1c-96b6-0cf77d708713" providerId="ADAL" clId="{92EA41CE-1B0F-4613-A41C-3C2086D35BC5}" dt="2025-04-03T11:50:11.275" v="470"/>
          <ac:spMkLst>
            <pc:docMk/>
            <pc:sldMk cId="3812842665" sldId="265"/>
            <ac:spMk id="3" creationId="{DA03CF99-F551-BAFA-9ED5-DCA00B806B6A}"/>
          </ac:spMkLst>
        </pc:spChg>
      </pc:sldChg>
      <pc:sldChg chg="modSp new mod">
        <pc:chgData name="Frank Terpstra" userId="d3ea5548-2d66-4b1c-96b6-0cf77d708713" providerId="ADAL" clId="{92EA41CE-1B0F-4613-A41C-3C2086D35BC5}" dt="2025-04-03T11:51:07.027" v="531" actId="20577"/>
        <pc:sldMkLst>
          <pc:docMk/>
          <pc:sldMk cId="2128244033" sldId="266"/>
        </pc:sldMkLst>
        <pc:spChg chg="mod">
          <ac:chgData name="Frank Terpstra" userId="d3ea5548-2d66-4b1c-96b6-0cf77d708713" providerId="ADAL" clId="{92EA41CE-1B0F-4613-A41C-3C2086D35BC5}" dt="2025-04-03T11:51:07.027" v="531" actId="20577"/>
          <ac:spMkLst>
            <pc:docMk/>
            <pc:sldMk cId="2128244033" sldId="266"/>
            <ac:spMk id="2" creationId="{5F714474-EE25-6EA9-956B-CF8CC514126F}"/>
          </ac:spMkLst>
        </pc:spChg>
        <pc:spChg chg="mod">
          <ac:chgData name="Frank Terpstra" userId="d3ea5548-2d66-4b1c-96b6-0cf77d708713" providerId="ADAL" clId="{92EA41CE-1B0F-4613-A41C-3C2086D35BC5}" dt="2025-04-03T11:50:57.746" v="498"/>
          <ac:spMkLst>
            <pc:docMk/>
            <pc:sldMk cId="2128244033" sldId="266"/>
            <ac:spMk id="3" creationId="{240931C3-30D0-6100-3655-86D1A90FBE37}"/>
          </ac:spMkLst>
        </pc:spChg>
      </pc:sldChg>
      <pc:sldChg chg="modSp new mod">
        <pc:chgData name="Frank Terpstra" userId="d3ea5548-2d66-4b1c-96b6-0cf77d708713" providerId="ADAL" clId="{92EA41CE-1B0F-4613-A41C-3C2086D35BC5}" dt="2025-04-03T11:56:00.944" v="713" actId="20577"/>
        <pc:sldMkLst>
          <pc:docMk/>
          <pc:sldMk cId="1915555368" sldId="267"/>
        </pc:sldMkLst>
        <pc:spChg chg="mod">
          <ac:chgData name="Frank Terpstra" userId="d3ea5548-2d66-4b1c-96b6-0cf77d708713" providerId="ADAL" clId="{92EA41CE-1B0F-4613-A41C-3C2086D35BC5}" dt="2025-04-03T11:51:40.653" v="554" actId="20577"/>
          <ac:spMkLst>
            <pc:docMk/>
            <pc:sldMk cId="1915555368" sldId="267"/>
            <ac:spMk id="2" creationId="{B7984467-61A9-FCD4-15ED-A1440F57E99E}"/>
          </ac:spMkLst>
        </pc:spChg>
        <pc:spChg chg="mod">
          <ac:chgData name="Frank Terpstra" userId="d3ea5548-2d66-4b1c-96b6-0cf77d708713" providerId="ADAL" clId="{92EA41CE-1B0F-4613-A41C-3C2086D35BC5}" dt="2025-04-03T11:56:00.944" v="713" actId="20577"/>
          <ac:spMkLst>
            <pc:docMk/>
            <pc:sldMk cId="1915555368" sldId="267"/>
            <ac:spMk id="3" creationId="{3B82ACE5-6E92-786F-DB46-20C39C95745A}"/>
          </ac:spMkLst>
        </pc:spChg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132862280" sldId="280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632078194" sldId="281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75388698" sldId="282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972604191" sldId="283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959186517" sldId="287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73121107" sldId="288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269373163" sldId="289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797126134" sldId="290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58776238" sldId="291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73355791" sldId="294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138154091" sldId="295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120066775" sldId="296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585595538" sldId="1192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905439829" sldId="1247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514674252" sldId="1249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227890179" sldId="2147470523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683835070" sldId="2147470524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934232440" sldId="2147470525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717558393" sldId="2147470526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418699865" sldId="2147470527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3215314497" sldId="2147470528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405111399" sldId="2147470529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646992290" sldId="2147470530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444725008" sldId="2147470531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721321893" sldId="2147470532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1981190494" sldId="2147470533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764207897" sldId="2147470534"/>
        </pc:sldMkLst>
      </pc:sldChg>
      <pc:sldChg chg="del">
        <pc:chgData name="Frank Terpstra" userId="d3ea5548-2d66-4b1c-96b6-0cf77d708713" providerId="ADAL" clId="{92EA41CE-1B0F-4613-A41C-3C2086D35BC5}" dt="2025-04-03T11:38:56.630" v="126" actId="47"/>
        <pc:sldMkLst>
          <pc:docMk/>
          <pc:sldMk cId="21027271" sldId="2147470535"/>
        </pc:sldMkLst>
      </pc:sldChg>
    </pc:docChg>
  </pc:docChgLst>
</pc:chgInfo>
</file>

<file path=ppt/media/image1.png>
</file>

<file path=ppt/media/image10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3-4-2025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Wie hebben we in de zaal</a:t>
            </a:r>
          </a:p>
          <a:p>
            <a:r>
              <a:rPr lang="nl-NL" dirty="0"/>
              <a:t>Wie kan er programmeren</a:t>
            </a:r>
          </a:p>
          <a:p>
            <a:r>
              <a:rPr lang="nl-NL" dirty="0"/>
              <a:t>Wie is bestuurder</a:t>
            </a:r>
          </a:p>
          <a:p>
            <a:r>
              <a:rPr lang="nl-NL" dirty="0"/>
              <a:t>Wie is architect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5882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3-4-2025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3-4-2025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3-4-2025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3-4-2025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3-4-2025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3-4-2025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3-4-2025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3-4-2025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3-4-2025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3-4-2025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vlak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4999" y="2636839"/>
            <a:ext cx="5004000" cy="1584324"/>
          </a:xfrm>
        </p:spPr>
        <p:txBody>
          <a:bodyPr anchor="t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/>
          </p:nvPr>
        </p:nvSpPr>
        <p:spPr>
          <a:xfrm>
            <a:off x="6553199" y="1052513"/>
            <a:ext cx="5004000" cy="5168900"/>
          </a:xfrm>
        </p:spPr>
        <p:txBody>
          <a:bodyPr anchor="ctr" anchorCtr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dianummer 1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A0A6AF-03C5-477E-939A-E28F7E7F05EA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11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35000" y="6221413"/>
            <a:ext cx="5003800" cy="32207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F47EF775-05F8-4D0C-9300-69849B26FFE2}" type="datetime4">
              <a:rPr lang="nl-NL" smtClean="0"/>
              <a:pPr/>
              <a:t>3 april 2025</a:t>
            </a:fld>
            <a:r>
              <a:rPr lang="en-US" dirty="0"/>
              <a:t> | </a:t>
            </a:r>
            <a:r>
              <a:rPr lang="en-US" dirty="0" err="1"/>
              <a:t>Voettekst</a:t>
            </a:r>
            <a:endParaRPr lang="nl-NL" dirty="0"/>
          </a:p>
        </p:txBody>
      </p:sp>
      <p:pic>
        <p:nvPicPr>
          <p:cNvPr id="12" name="Afbeelding 11" descr="RO_vervolgpagina_Logo_2_RGB_pos__aangepast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105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408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61">
          <p15:clr>
            <a:srgbClr val="FBAE40"/>
          </p15:clr>
        </p15:guide>
        <p15:guide id="2" orient="horz" pos="265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vlak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6096000" y="-1588"/>
            <a:ext cx="6096000" cy="68595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l">
              <a:buFont typeface="Arial" charset="0"/>
              <a:buNone/>
            </a:pPr>
            <a:endParaRPr lang="nl-NL" sz="1000">
              <a:solidFill>
                <a:schemeClr val="bg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5000" y="2636838"/>
            <a:ext cx="5003799" cy="1584324"/>
          </a:xfrm>
        </p:spPr>
        <p:txBody>
          <a:bodyPr anchor="t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6554588" y="1066800"/>
            <a:ext cx="5004000" cy="5154613"/>
          </a:xfrm>
        </p:spPr>
        <p:txBody>
          <a:bodyPr anchor="ctr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35000" y="6221413"/>
            <a:ext cx="5003800" cy="32207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F47EF775-05F8-4D0C-9300-69849B26FFE2}" type="datetime4">
              <a:rPr lang="nl-NL" smtClean="0"/>
              <a:pPr/>
              <a:t>3 april 2025</a:t>
            </a:fld>
            <a:r>
              <a:rPr lang="en-US" dirty="0"/>
              <a:t> | </a:t>
            </a:r>
            <a:r>
              <a:rPr lang="en-US" dirty="0" err="1"/>
              <a:t>Voettekst</a:t>
            </a:r>
            <a:endParaRPr lang="nl-NL" dirty="0"/>
          </a:p>
        </p:txBody>
      </p:sp>
      <p:sp>
        <p:nvSpPr>
          <p:cNvPr id="17" name="Tijdelijke aanduiding voor dianummer 14"/>
          <p:cNvSpPr>
            <a:spLocks noGrp="1"/>
          </p:cNvSpPr>
          <p:nvPr>
            <p:ph type="sldNum" sz="quarter" idx="25"/>
          </p:nvPr>
        </p:nvSpPr>
        <p:spPr>
          <a:xfrm>
            <a:off x="6553199" y="6221413"/>
            <a:ext cx="5005389" cy="3220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A0A6AF-03C5-477E-939A-E28F7E7F05EA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2" name="Afbeelding 11" descr="RO_vervolgpagina_Logo_2_RGB_pos__aangepast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105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755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61">
          <p15:clr>
            <a:srgbClr val="FBAE40"/>
          </p15:clr>
        </p15:guide>
        <p15:guide id="2" orient="horz" pos="2659">
          <p15:clr>
            <a:srgbClr val="FBAE40"/>
          </p15:clr>
        </p15:guide>
        <p15:guide id="3" pos="5609">
          <p15:clr>
            <a:srgbClr val="FBAE40"/>
          </p15:clr>
        </p15:guide>
        <p15:guide id="4" pos="590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itel 1"/>
          <p:cNvSpPr>
            <a:spLocks noGrp="1"/>
          </p:cNvSpPr>
          <p:nvPr>
            <p:ph type="title"/>
          </p:nvPr>
        </p:nvSpPr>
        <p:spPr>
          <a:xfrm>
            <a:off x="634999" y="2636838"/>
            <a:ext cx="5003801" cy="1584325"/>
          </a:xfrm>
        </p:spPr>
        <p:txBody>
          <a:bodyPr anchor="t" anchorCtr="0"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3" name="Tijdelijke aanduiding voor tekst 4"/>
          <p:cNvSpPr>
            <a:spLocks noGrp="1"/>
          </p:cNvSpPr>
          <p:nvPr>
            <p:ph type="body" sz="quarter" idx="15"/>
          </p:nvPr>
        </p:nvSpPr>
        <p:spPr>
          <a:xfrm>
            <a:off x="7791732" y="916926"/>
            <a:ext cx="3766856" cy="817562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/>
            </a:lvl1pPr>
            <a:lvl2pPr marL="313200" indent="0">
              <a:buNone/>
              <a:defRPr/>
            </a:lvl2pPr>
            <a:lvl3pPr marL="630000" indent="0">
              <a:buNone/>
              <a:defRPr/>
            </a:lvl3pPr>
            <a:lvl4pPr marL="943200" indent="0">
              <a:buNone/>
              <a:defRPr/>
            </a:lvl4pPr>
            <a:lvl5pPr marL="1260000" indent="0"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14" name="Tijdelijke aanduiding voor tekst 4"/>
          <p:cNvSpPr>
            <a:spLocks noGrp="1"/>
          </p:cNvSpPr>
          <p:nvPr>
            <p:ph type="body" sz="quarter" idx="16"/>
          </p:nvPr>
        </p:nvSpPr>
        <p:spPr>
          <a:xfrm>
            <a:off x="7791732" y="2061911"/>
            <a:ext cx="3766856" cy="817562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/>
            </a:lvl1pPr>
            <a:lvl2pPr marL="313200" indent="0">
              <a:buNone/>
              <a:defRPr/>
            </a:lvl2pPr>
            <a:lvl3pPr marL="630000" indent="0">
              <a:buNone/>
              <a:defRPr/>
            </a:lvl3pPr>
            <a:lvl4pPr marL="943200" indent="0">
              <a:buNone/>
              <a:defRPr/>
            </a:lvl4pPr>
            <a:lvl5pPr marL="1260000" indent="0"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15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7791732" y="3211200"/>
            <a:ext cx="3766856" cy="817562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/>
            </a:lvl1pPr>
            <a:lvl2pPr marL="313200" indent="0">
              <a:buNone/>
              <a:defRPr/>
            </a:lvl2pPr>
            <a:lvl3pPr marL="630000" indent="0">
              <a:buNone/>
              <a:defRPr/>
            </a:lvl3pPr>
            <a:lvl4pPr marL="943200" indent="0">
              <a:buNone/>
              <a:defRPr/>
            </a:lvl4pPr>
            <a:lvl5pPr marL="1260000" indent="0"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16" name="Tijdelijke aanduiding voor tekst 4"/>
          <p:cNvSpPr>
            <a:spLocks noGrp="1"/>
          </p:cNvSpPr>
          <p:nvPr>
            <p:ph type="body" sz="quarter" idx="18"/>
          </p:nvPr>
        </p:nvSpPr>
        <p:spPr>
          <a:xfrm>
            <a:off x="7791732" y="4352400"/>
            <a:ext cx="3766856" cy="817562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/>
            </a:lvl1pPr>
            <a:lvl2pPr marL="313200" indent="0">
              <a:buNone/>
              <a:defRPr/>
            </a:lvl2pPr>
            <a:lvl3pPr marL="630000" indent="0">
              <a:buNone/>
              <a:defRPr/>
            </a:lvl3pPr>
            <a:lvl4pPr marL="943200" indent="0">
              <a:buNone/>
              <a:defRPr/>
            </a:lvl4pPr>
            <a:lvl5pPr marL="1260000" indent="0"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17" name="Tijdelijke aanduiding voor tekst 4"/>
          <p:cNvSpPr>
            <a:spLocks noGrp="1"/>
          </p:cNvSpPr>
          <p:nvPr>
            <p:ph type="body" sz="quarter" idx="19"/>
          </p:nvPr>
        </p:nvSpPr>
        <p:spPr>
          <a:xfrm>
            <a:off x="7791732" y="5497200"/>
            <a:ext cx="3766856" cy="817562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/>
            </a:lvl1pPr>
            <a:lvl2pPr marL="313200" indent="0">
              <a:buNone/>
              <a:defRPr/>
            </a:lvl2pPr>
            <a:lvl3pPr marL="630000" indent="0">
              <a:buNone/>
              <a:defRPr/>
            </a:lvl3pPr>
            <a:lvl4pPr marL="943200" indent="0">
              <a:buNone/>
              <a:defRPr/>
            </a:lvl4pPr>
            <a:lvl5pPr marL="1260000" indent="0"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18" name="Tijdelijke aanduiding voor dianummer 17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0A0A6AF-03C5-477E-939A-E28F7E7F05EA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6418727" y="998445"/>
            <a:ext cx="1373005" cy="817563"/>
          </a:xfrm>
        </p:spPr>
        <p:txBody>
          <a:bodyPr bIns="46800" anchor="b" anchorCtr="0">
            <a:normAutofit/>
          </a:bodyPr>
          <a:lstStyle>
            <a:lvl1pPr marL="0" indent="0" algn="r">
              <a:buNone/>
              <a:defRPr sz="4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  <p:sp>
        <p:nvSpPr>
          <p:cNvPr id="23" name="Tijdelijke aanduiding voor tekst 2"/>
          <p:cNvSpPr>
            <a:spLocks noGrp="1"/>
          </p:cNvSpPr>
          <p:nvPr>
            <p:ph type="body" sz="quarter" idx="11" hasCustomPrompt="1"/>
          </p:nvPr>
        </p:nvSpPr>
        <p:spPr>
          <a:xfrm>
            <a:off x="6418727" y="2143674"/>
            <a:ext cx="1373005" cy="817563"/>
          </a:xfrm>
        </p:spPr>
        <p:txBody>
          <a:bodyPr bIns="46800" anchor="b" anchorCtr="0">
            <a:normAutofit/>
          </a:bodyPr>
          <a:lstStyle>
            <a:lvl1pPr marL="0" indent="0" algn="r">
              <a:buNone/>
              <a:defRPr sz="4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  <p:sp>
        <p:nvSpPr>
          <p:cNvPr id="24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6418727" y="3288903"/>
            <a:ext cx="1373005" cy="817563"/>
          </a:xfrm>
        </p:spPr>
        <p:txBody>
          <a:bodyPr bIns="46800" anchor="b" anchorCtr="0">
            <a:normAutofit/>
          </a:bodyPr>
          <a:lstStyle>
            <a:lvl1pPr marL="0" indent="0" algn="r">
              <a:buNone/>
              <a:defRPr sz="4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  <p:sp>
        <p:nvSpPr>
          <p:cNvPr id="25" name="Tijdelijke aanduiding voor tekst 2"/>
          <p:cNvSpPr>
            <a:spLocks noGrp="1"/>
          </p:cNvSpPr>
          <p:nvPr>
            <p:ph type="body" sz="quarter" idx="13" hasCustomPrompt="1"/>
          </p:nvPr>
        </p:nvSpPr>
        <p:spPr>
          <a:xfrm>
            <a:off x="6418727" y="4434132"/>
            <a:ext cx="1373005" cy="817563"/>
          </a:xfrm>
        </p:spPr>
        <p:txBody>
          <a:bodyPr bIns="46800" anchor="b" anchorCtr="0">
            <a:normAutofit/>
          </a:bodyPr>
          <a:lstStyle>
            <a:lvl1pPr marL="0" indent="0" algn="r">
              <a:buNone/>
              <a:defRPr sz="4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  <p:sp>
        <p:nvSpPr>
          <p:cNvPr id="26" name="Tijdelijke aanduiding voor tekst 2"/>
          <p:cNvSpPr>
            <a:spLocks noGrp="1"/>
          </p:cNvSpPr>
          <p:nvPr>
            <p:ph type="body" sz="quarter" idx="14" hasCustomPrompt="1"/>
          </p:nvPr>
        </p:nvSpPr>
        <p:spPr>
          <a:xfrm>
            <a:off x="6418727" y="5579361"/>
            <a:ext cx="1373005" cy="817563"/>
          </a:xfrm>
        </p:spPr>
        <p:txBody>
          <a:bodyPr bIns="46800" anchor="b" anchorCtr="0">
            <a:normAutofit/>
          </a:bodyPr>
          <a:lstStyle>
            <a:lvl1pPr marL="0" indent="0" algn="r">
              <a:buNone/>
              <a:defRPr sz="4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  <p:sp>
        <p:nvSpPr>
          <p:cNvPr id="27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35000" y="6221413"/>
            <a:ext cx="5003800" cy="32207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70C39E7E-B30A-4BEB-8CB8-A2DF389F6662}" type="datetime4">
              <a:rPr lang="nl-NL" smtClean="0"/>
              <a:pPr/>
              <a:t>3 april 2025</a:t>
            </a:fld>
            <a:r>
              <a:rPr lang="en-US" dirty="0"/>
              <a:t> | </a:t>
            </a:r>
            <a:r>
              <a:rPr lang="en-US" dirty="0" err="1"/>
              <a:t>Voettekst</a:t>
            </a:r>
            <a:endParaRPr lang="nl-NL" dirty="0"/>
          </a:p>
        </p:txBody>
      </p:sp>
      <p:pic>
        <p:nvPicPr>
          <p:cNvPr id="28" name="Afbeelding 27" descr="RO_vervolgpagina_Logo_2_RGB_pos__aangepast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105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015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3-4-2025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3-4-2025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3-4-2025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3-4-2025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3-4-2025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3-4-2025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3-4-2025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8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  <p:sldLayoutId id="2147483683" r:id="rId33"/>
    <p:sldLayoutId id="2147483684" r:id="rId34"/>
    <p:sldLayoutId id="2147483685" r:id="rId35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NL" sz="5400" dirty="0">
                <a:effectLst/>
                <a:latin typeface="Calibri" panose="020F0502020204030204" pitchFamily="34" charset="0"/>
                <a:ea typeface="Yu Mincho" panose="020B0400000000000000" pitchFamily="18" charset="-128"/>
                <a:cs typeface="Arial" panose="020B0604020202020204" pitchFamily="34" charset="0"/>
              </a:rPr>
              <a:t>Implementatie ervaringen Logius en Belastingdienst</a:t>
            </a:r>
            <a:endParaRPr lang="nl-NL" sz="13800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NL-SBB werkgroep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Tanja </a:t>
            </a:r>
            <a:r>
              <a:rPr lang="nl-NL" dirty="0" err="1"/>
              <a:t>Ronzhina</a:t>
            </a:r>
            <a:r>
              <a:rPr lang="nl-NL" dirty="0"/>
              <a:t>, Frank Terpstra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Donderdag 3 april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D0EAD-9CBA-B915-83EC-7508784AF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Logius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FBEAD7A-A32F-28C1-477E-001AEC3FA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E277D6-9042-D41B-3C66-7EA0A8FC6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9668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6A38E9-8C5C-803C-C9DE-B676C8551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Standaard leesbaar?</a:t>
            </a:r>
            <a:b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5F87B8-3974-C537-7B3B-0DA3F8429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0050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Verschil tussen backend en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frontend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developers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; meer vragen van backend.</a:t>
            </a:r>
          </a:p>
          <a:p>
            <a:pPr marL="400050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Standaard helpt bij uitleg over begrippenkader.</a:t>
            </a:r>
          </a:p>
          <a:p>
            <a:pPr marL="400050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Invulinstructies met links naar de standaard gemaakt door Logius (herbruikbaar?)</a:t>
            </a:r>
          </a:p>
          <a:p>
            <a:pPr marL="400050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Moeilijkheden bij het vinden van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kardinaliteiten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742950" lvl="1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Excel met invulinstructies en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kardinaliteiten</a:t>
            </a:r>
            <a:r>
              <a:rPr lang="nl-NL" dirty="0">
                <a:solidFill>
                  <a:srgbClr val="242424"/>
                </a:solidFill>
                <a:latin typeface="Segoe UI" panose="020B0502040204020203" pitchFamily="34" charset="0"/>
              </a:rPr>
              <a:t> gemaakt door Logius (herbruikbaar?)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01E6441-6D69-92F5-F710-9BA07837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888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3DAF7-243F-B3B9-2C23-05A0F7C11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Uitdagingen en voorbeelden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714A8E-C78D-F85F-1A56-854FD234C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Uitdagingen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Complex beheer van elementen volgens de standaard.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Naam van begrippenkader kan meerdere keren voorkomen.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Introduceren van eigen begrippen lastig in editor.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Data kwaliteitsproblemen en hergebruik eisen.</a:t>
            </a:r>
          </a:p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Voorbeelden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Voorbeeld toevoegen “in kader” voor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begripgebruik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1200150" lvl="2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Context voor gebruik begrip toevoegen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Uitleg in B1 taalniveau gewenst </a:t>
            </a:r>
          </a:p>
          <a:p>
            <a:pPr marL="1200150" lvl="2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Eenvoudig begrippenkader maken zonder uitgebreide LD kennis.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D4C0701-091F-39E1-0534-6A96AC6E4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832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1E7202-2BA0-5DC8-0818-11889B45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Tools en aanbevelingen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EACA74E-149F-C0BA-BBDD-248B80249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Tools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Linked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data platform, YARRRML/RML standaard, SHACL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library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Apache suite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shacl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lib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: Apache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jena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Transformatie tool: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rmlmapper-java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White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space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opschonen voor LD omzetting.</a:t>
            </a:r>
          </a:p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Aanbevelingen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Randvoorwaarden voor ontwikkeling standaard scherper stellen.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Goede overzichtsplaat aan begin van de standaard.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Moeilijk beschikbare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tooling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voor visualisatie en interactie.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Interne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Github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voor front-end en backend componenten openbaar maken.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2E7DF77-A0C1-DC78-60EF-7AD2CA05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2E892C-8AA5-6B29-BBB8-25AD78B5E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159" y="1336675"/>
            <a:ext cx="1971733" cy="1840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062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61A140-79E0-6530-280B-E3757858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Belastingdienst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F44837-B8E5-F84E-D12D-0CA78892BF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55BA507-84D4-9F0F-3D93-125FC228B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217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AD1CE-CF6E-8F96-76D3-F02AC38B9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Leesbaarheid en uitdagingen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03CF99-F551-BAFA-9ED5-DCA00B806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Standaard leesbaarheid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Toelichtingen kunnen beter.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Gebruik van SHACL en SKOS voor geautomatiseerde standaardopstelling.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Verbetering van mechanisme voor verwijzen naar externe begrippen.</a:t>
            </a:r>
          </a:p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Uitdagingen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Beleggen van verantwoordelijkheden per kennisgebied.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Moeilijkheden bij het vinden van kennismodelleurs.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Juristen en informatieanalisten hebben verschillende interpretaties.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Opleiding voor informatiemodelleurs aan hogescholen/universiteiten.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2D5B8E9-EBD1-C00E-3F58-C07E2F7D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842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714474-EE25-6EA9-956B-CF8CC51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Implementatie en programmeertalen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0931C3-30D0-6100-3655-86D1A90FB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Implementatie belastingdienst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4 jaar bezig met eigen standaard, lijkt op NL-SBB.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Uitvoeringsgerichte definities en wetsanalyse toegepast.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Lineage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van wetgeving naar begrippen en modellering.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iKnow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suite voor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fact-based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modelling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Programmeertalen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Modellen bibliotheek in Python en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JavaScript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Backend met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PostgreSQL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DB en triple store voor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Fuseki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2BA249F-E14F-9A1E-BA02-613E859DA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8244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984467-61A9-FCD4-15ED-A1440F57E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Tools en aanbevelingen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82ACE5-6E92-786F-DB46-20C39C957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Tools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Fuseki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(Apache Jena), diverse Python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libraries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N3.js.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Modellen bibliotheek nog niet opensource beschikbaar.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Excel en Powerdesigner voor gegevens transformatie naar SKOS.</a:t>
            </a:r>
          </a:p>
          <a:p>
            <a:pPr marL="1200150" lvl="2" indent="-285750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Excel2rdf tool ontwikkeld door Marco Brattinga (herbruikbaar?)</a:t>
            </a:r>
          </a:p>
          <a:p>
            <a:pPr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Aanbevelingen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242424"/>
                </a:solidFill>
                <a:latin typeface="Segoe UI" panose="020B0502040204020203" pitchFamily="34" charset="0"/>
              </a:rPr>
              <a:t>Een goede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governance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is nodig om iedereen in een grote organisatie aan </a:t>
            </a:r>
            <a:r>
              <a:rPr lang="nl-NL" b="0" i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te haken.</a:t>
            </a:r>
            <a:endParaRPr lang="nl-NL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Meer voorbeelden in SKOS bestanden die valideren tegen SHACL.</a:t>
            </a:r>
          </a:p>
          <a:p>
            <a:pPr marL="742950" lvl="1" indent="-285750" algn="l">
              <a:spcBef>
                <a:spcPts val="75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Goede tool voor bijhouden begrippenkaders, zoals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Vocbench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Poolparty, </a:t>
            </a:r>
            <a:r>
              <a:rPr lang="nl-NL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Topbraid</a:t>
            </a:r>
            <a:r>
              <a:rPr lang="nl-NL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9A4B255-824A-59AB-848E-5C5823DD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5555368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9FE961D6D9F340B2F222753AD13CA6" ma:contentTypeVersion="11" ma:contentTypeDescription="Een nieuw document maken." ma:contentTypeScope="" ma:versionID="c7e3cfc28a99933c806e8dd63f91f938">
  <xsd:schema xmlns:xsd="http://www.w3.org/2001/XMLSchema" xmlns:xs="http://www.w3.org/2001/XMLSchema" xmlns:p="http://schemas.microsoft.com/office/2006/metadata/properties" xmlns:ns2="398a6bea-c595-4039-8cbb-55af6fadb744" xmlns:ns3="33ae8514-6014-4c0a-9158-6dc2b33f88c2" targetNamespace="http://schemas.microsoft.com/office/2006/metadata/properties" ma:root="true" ma:fieldsID="527d3f3e0998654e379bc92cb8978647" ns2:_="" ns3:_="">
    <xsd:import namespace="398a6bea-c595-4039-8cbb-55af6fadb744"/>
    <xsd:import namespace="33ae8514-6014-4c0a-9158-6dc2b33f88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8a6bea-c595-4039-8cbb-55af6fadb7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ae8514-6014-4c0a-9158-6dc2b33f88c2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546c18d-4a50-47c4-94e3-6647c292fd59}" ma:internalName="TaxCatchAll" ma:showField="CatchAllData" ma:web="33ae8514-6014-4c0a-9158-6dc2b33f88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98a6bea-c595-4039-8cbb-55af6fadb744">
      <Terms xmlns="http://schemas.microsoft.com/office/infopath/2007/PartnerControls"/>
    </lcf76f155ced4ddcb4097134ff3c332f>
    <TaxCatchAll xmlns="33ae8514-6014-4c0a-9158-6dc2b33f88c2" xsi:nil="true"/>
  </documentManagement>
</p:properties>
</file>

<file path=customXml/itemProps1.xml><?xml version="1.0" encoding="utf-8"?>
<ds:datastoreItem xmlns:ds="http://schemas.openxmlformats.org/officeDocument/2006/customXml" ds:itemID="{69C91A3E-38A1-4323-A900-F862C97DB6A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69E7B-7EE1-4E50-87AB-1E99128FF867}"/>
</file>

<file path=customXml/itemProps3.xml><?xml version="1.0" encoding="utf-8"?>
<ds:datastoreItem xmlns:ds="http://schemas.openxmlformats.org/officeDocument/2006/customXml" ds:itemID="{76E6E4A3-17B3-437E-842E-8ADDFFC6B8D5}">
  <ds:schemaRefs>
    <ds:schemaRef ds:uri="ad0d8e03-7f85-4139-a44a-1f09478e7bcb"/>
    <ds:schemaRef ds:uri="be113eb0-5a24-4160-a2f8-f263be9d3ac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16036</TotalTime>
  <Words>422</Words>
  <Application>Microsoft Office PowerPoint</Application>
  <PresentationFormat>Breedbeeld</PresentationFormat>
  <Paragraphs>78</Paragraphs>
  <Slides>10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Tenorite</vt:lpstr>
      <vt:lpstr>Wingdings</vt:lpstr>
      <vt:lpstr>Geonovum</vt:lpstr>
      <vt:lpstr>Implementatie ervaringen Logius en Belastingdienst</vt:lpstr>
      <vt:lpstr>Logius</vt:lpstr>
      <vt:lpstr>Standaard leesbaar? </vt:lpstr>
      <vt:lpstr>Uitdagingen en voorbeelden</vt:lpstr>
      <vt:lpstr>Tools en aanbevelingen</vt:lpstr>
      <vt:lpstr>Belastingdienst</vt:lpstr>
      <vt:lpstr>Leesbaarheid en uitdagingen</vt:lpstr>
      <vt:lpstr>Implementatie en programmeertalen</vt:lpstr>
      <vt:lpstr>Tools en aanbevelingen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 Terpstra</dc:creator>
  <cp:lastModifiedBy>Frank Terpstra</cp:lastModifiedBy>
  <cp:revision>89</cp:revision>
  <dcterms:created xsi:type="dcterms:W3CDTF">2025-01-24T14:37:10Z</dcterms:created>
  <dcterms:modified xsi:type="dcterms:W3CDTF">2025-04-03T11:56:10Z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0x0101007D9FE961D6D9F340B2F222753AD13CA6</vt:lpwstr>
  </property>
  <property fmtid="{D5CDD505-2E9C-101B-9397-08002B2CF9AE}" pid="3" name="MediaServiceImageTags">
    <vt:lpwstr/>
  </property>
</Properties>
</file>

<file path=docProps/thumbnail.jpeg>
</file>